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5284C-8F64-4EBF-A104-DADFAC3A2EB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35AB-169C-447F-840F-5EE972A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5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Назови, что у Мальвины в комнате. «У Мальвины в комнате пеленка, валенки, ботинки, бантики, бинокли, гантели, бублики, конфеты,</a:t>
            </a:r>
            <a:r>
              <a:rPr lang="ru-RU" baseline="0" dirty="0" smtClean="0"/>
              <a:t> пельмени, линейка, винтики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35AB-169C-447F-840F-5EE972A211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5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Назови, что у Мальвины в комнате. «У Мальвины в комнате пеленка, валенки, ботинки, бантики, бинокли, гантели, бублики, конфеты,</a:t>
            </a:r>
            <a:r>
              <a:rPr lang="ru-RU" baseline="0" dirty="0" smtClean="0"/>
              <a:t> пельмени, линейка, винтики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35AB-169C-447F-840F-5EE972A211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4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Чего нет у Мальвины в комнате? «У Мальвины</a:t>
            </a:r>
            <a:r>
              <a:rPr lang="ru-RU" baseline="0" dirty="0" smtClean="0"/>
              <a:t> в комнате нет пеленки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35AB-169C-447F-840F-5EE972A211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7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6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5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3740-9CE1-437A-9D47-0A531972F37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F616-50DE-4350-A1E0-D2EE8364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2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2"/>
            <a:ext cx="12192000" cy="684990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99010" y="4343166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77672" y="67131"/>
            <a:ext cx="11177516" cy="9457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пропало у Мальвины</a:t>
            </a:r>
          </a:p>
        </p:txBody>
      </p:sp>
    </p:spTree>
    <p:extLst>
      <p:ext uri="{BB962C8B-B14F-4D97-AF65-F5344CB8AC3E}">
        <p14:creationId xmlns:p14="http://schemas.microsoft.com/office/powerpoint/2010/main" val="17320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2"/>
            <a:ext cx="12192000" cy="684990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99010" y="4343166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4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8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5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5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1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70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459" r="2277" b="5064"/>
          <a:stretch/>
        </p:blipFill>
        <p:spPr>
          <a:xfrm>
            <a:off x="0" y="8093"/>
            <a:ext cx="12192000" cy="6849908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0" r="83164"/>
          <a:stretch/>
        </p:blipFill>
        <p:spPr bwMode="auto">
          <a:xfrm>
            <a:off x="7005069" y="5359584"/>
            <a:ext cx="747998" cy="76018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0" y="4186287"/>
            <a:ext cx="3152927" cy="3152927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21380" r="52539" b="60662"/>
          <a:stretch/>
        </p:blipFill>
        <p:spPr bwMode="auto">
          <a:xfrm>
            <a:off x="3860328" y="438092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74615" r="52058" b="4860"/>
          <a:stretch/>
        </p:blipFill>
        <p:spPr bwMode="auto">
          <a:xfrm>
            <a:off x="2900862" y="4520320"/>
            <a:ext cx="791926" cy="5015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33" y="2709932"/>
            <a:ext cx="4142096" cy="4142096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7959" r="58952" b="55958"/>
          <a:stretch/>
        </p:blipFill>
        <p:spPr bwMode="auto">
          <a:xfrm rot="6384454">
            <a:off x="10403003" y="3541415"/>
            <a:ext cx="709116" cy="86925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/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23135" r="30124" b="66980"/>
          <a:stretch/>
        </p:blipFill>
        <p:spPr bwMode="auto">
          <a:xfrm>
            <a:off x="10350440" y="4780980"/>
            <a:ext cx="1190625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t="52380" r="29770" b="28378"/>
          <a:stretch/>
        </p:blipFill>
        <p:spPr bwMode="auto">
          <a:xfrm rot="2533517">
            <a:off x="10685802" y="5611716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5" t="42973" r="4917" b="43344"/>
          <a:stretch/>
        </p:blipFill>
        <p:spPr bwMode="auto">
          <a:xfrm rot="19700488">
            <a:off x="861983" y="4557142"/>
            <a:ext cx="775214" cy="447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7" t="20738" r="30091" b="60662"/>
          <a:stretch/>
        </p:blipFill>
        <p:spPr bwMode="auto">
          <a:xfrm>
            <a:off x="10757561" y="2699411"/>
            <a:ext cx="601676" cy="4581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50028" r="57990" b="33509"/>
          <a:stretch/>
        </p:blipFill>
        <p:spPr bwMode="auto">
          <a:xfrm>
            <a:off x="4732718" y="4305508"/>
            <a:ext cx="847725" cy="7334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1808" r="54142" b="57454"/>
          <a:stretch/>
        </p:blipFill>
        <p:spPr bwMode="auto">
          <a:xfrm>
            <a:off x="6044256" y="5343413"/>
            <a:ext cx="838319" cy="7763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125" b="46875" l="625" r="1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1" r="87012" b="52323"/>
          <a:stretch/>
        </p:blipFill>
        <p:spPr bwMode="auto">
          <a:xfrm>
            <a:off x="7792872" y="3029803"/>
            <a:ext cx="1692322" cy="26538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/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50" b="66250" l="0" r="2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94" r="77552" b="32227"/>
          <a:stretch/>
        </p:blipFill>
        <p:spPr bwMode="auto">
          <a:xfrm>
            <a:off x="1790447" y="1983795"/>
            <a:ext cx="2722269" cy="130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92</Words>
  <Application>Microsoft Office PowerPoint</Application>
  <PresentationFormat>Широкоэкранный</PresentationFormat>
  <Paragraphs>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2022-02-10T17:26:33Z</dcterms:created>
  <dcterms:modified xsi:type="dcterms:W3CDTF">2022-02-27T15:33:37Z</dcterms:modified>
</cp:coreProperties>
</file>